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1"/>
  </p:notesMasterIdLst>
  <p:sldIdLst>
    <p:sldId id="304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49" r:id="rId47"/>
    <p:sldId id="350" r:id="rId48"/>
    <p:sldId id="351" r:id="rId49"/>
    <p:sldId id="394" r:id="rId50"/>
    <p:sldId id="395" r:id="rId51"/>
    <p:sldId id="396" r:id="rId52"/>
    <p:sldId id="397" r:id="rId53"/>
    <p:sldId id="398" r:id="rId54"/>
    <p:sldId id="399" r:id="rId55"/>
    <p:sldId id="400" r:id="rId56"/>
    <p:sldId id="401" r:id="rId57"/>
    <p:sldId id="402" r:id="rId58"/>
    <p:sldId id="403" r:id="rId59"/>
    <p:sldId id="404" r:id="rId6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1"/>
    <p:restoredTop sz="94658"/>
  </p:normalViewPr>
  <p:slideViewPr>
    <p:cSldViewPr snapToGrid="0">
      <p:cViewPr varScale="1">
        <p:scale>
          <a:sx n="160" d="100"/>
          <a:sy n="160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1d51657fd9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1d51657fd9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1d51657fd9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1d51657fd9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1d51657fd9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1d51657fd9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1d51657fd9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1d51657fd9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1d51657fd9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1d51657fd9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1d51657fd9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1d51657fd9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1d51657fd9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1d51657fd9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1d51657fd9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1d51657fd9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1d51657fd9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1d51657fd9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1d51657fd9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1d51657fd9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1d51657fd9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1d51657fd9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1d51657fd9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1d51657fd9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1d51657fd9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1d51657fd9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1d51657fd9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1d51657fd9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1d51657fd9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1d51657fd9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1d51657fd9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1d51657fd9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1d51657fd9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1d51657fd9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1d51657fd9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1d51657fd9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1d51657fd9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1d51657fd9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1d51657fd9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1d51657fd9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d51657fd9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d51657fd9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1d51657fd9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1d51657fd9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1d51657fd9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1d51657fd9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1d51657fd9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1d51657fd9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d51657fd9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d51657fd9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1d51657fd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1d51657fd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1d51657fd9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1d51657fd9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1d51657fd9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1d51657fd9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1d51657fd9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1d51657fd9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1d51657fd9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1d51657fd9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1d51657fd9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1d51657fd9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d51657fd9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d51657fd9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1d51657fd9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1d51657fd9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1d51657fd9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1d51657fd9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1d51657fd9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1d51657fd9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1d51657fd9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1d51657fd9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1d51657fd9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31d51657fd9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1d51657fd9_0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31d51657fd9_0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1d51657fd9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1d51657fd9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1d51657fd9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31d51657fd9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1d51657fd9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1d51657fd9_0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1d51657fd9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1d51657fd9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1d51657fd9_0_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31d51657fd9_0_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31d51657fd9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31d51657fd9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1d51657fd9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1d51657fd9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31d51657fd9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31d51657fd9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31d51657fd9_0_1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31d51657fd9_0_1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31d51657fd9_0_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31d51657fd9_0_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31d51657fd9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31d51657fd9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31d51657fd9_0_1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31d51657fd9_0_1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31d51657fd9_0_1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31d51657fd9_0_1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31d51657fd9_0_1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31d51657fd9_0_1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31d51657fd9_0_1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31d51657fd9_0_1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31d51657fd9_0_1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31d51657fd9_0_1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31d51657fd9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31d51657fd9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1d51657fd9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1d51657fd9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1d51657fd9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1d51657fd9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d51657fd9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d51657fd9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1d51657fd9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1d51657fd9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DNMs - Run 3</a:t>
            </a:r>
            <a:endParaRPr/>
          </a:p>
        </p:txBody>
      </p:sp>
      <p:sp>
        <p:nvSpPr>
          <p:cNvPr id="578" name="Google Shape;578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3" name="Google Shape;67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51"/>
            <a:ext cx="9144003" cy="50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7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76" name="Google Shape;676;p7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77" name="Google Shape;677;p7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7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4" name="Google Shape;68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7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87" name="Google Shape;687;p7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88" name="Google Shape;688;p7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5" name="Google Shape;69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7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98" name="Google Shape;698;p7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99" name="Google Shape;699;p7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7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6" name="Google Shape;70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7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7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09" name="Google Shape;709;p7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10" name="Google Shape;710;p7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7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" name="Google Shape;71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459"/>
            <a:ext cx="9144003" cy="4942583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7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20" name="Google Shape;720;p7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21" name="Google Shape;721;p7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7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8" name="Google Shape;7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7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31" name="Google Shape;731;p7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32" name="Google Shape;732;p7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7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9" name="Google Shape;73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7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7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42" name="Google Shape;742;p7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43" name="Google Shape;743;p7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0" name="Google Shape;75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69" y="0"/>
            <a:ext cx="888186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53" name="Google Shape;753;p7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54" name="Google Shape;754;p7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7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1" name="Google Shape;76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78"/>
            <a:ext cx="9144003" cy="50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7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7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64" name="Google Shape;764;p7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65" name="Google Shape;765;p7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7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2" name="Google Shape;7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762"/>
            <a:ext cx="9144003" cy="4955978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7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75" name="Google Shape;775;p7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76" name="Google Shape;776;p7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5" name="Google Shape;5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6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88" name="Google Shape;588;p6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89" name="Google Shape;589;p6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8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3" name="Google Shape;78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51"/>
            <a:ext cx="9144003" cy="50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8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86" name="Google Shape;786;p8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87" name="Google Shape;787;p8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8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4" name="Google Shape;79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8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8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97" name="Google Shape;797;p8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98" name="Google Shape;798;p8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8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5" name="Google Shape;80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8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08" name="Google Shape;808;p8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09" name="Google Shape;809;p8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8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6" name="Google Shape;81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89"/>
            <a:ext cx="9144003" cy="5089923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8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19" name="Google Shape;819;p8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20" name="Google Shape;820;p8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8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7" name="Google Shape;82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8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30" name="Google Shape;830;p8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31" name="Google Shape;831;p8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8" name="Google Shape;83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762"/>
            <a:ext cx="9144003" cy="4955978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8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8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41" name="Google Shape;841;p8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42" name="Google Shape;842;p8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8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9" name="Google Shape;84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64"/>
            <a:ext cx="9144003" cy="4969372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8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8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52" name="Google Shape;852;p8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53" name="Google Shape;853;p8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8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0" name="Google Shape;86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8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8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63" name="Google Shape;863;p8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64" name="Google Shape;864;p8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8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1" name="Google Shape;87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7"/>
            <a:ext cx="9144003" cy="4947048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8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8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74" name="Google Shape;874;p8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75" name="Google Shape;875;p8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8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2" name="Google Shape;8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8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8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85" name="Google Shape;885;p8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86" name="Google Shape;886;p8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6" name="Google Shape;59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11"/>
            <a:ext cx="9144003" cy="503188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6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99" name="Google Shape;599;p6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00" name="Google Shape;600;p6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9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9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3" name="Google Shape;89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9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9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96" name="Google Shape;896;p9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97" name="Google Shape;897;p9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9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9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9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07" name="Google Shape;907;p9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08" name="Google Shape;908;p9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9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5" name="Google Shape;91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5" y="0"/>
            <a:ext cx="90342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9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18" name="Google Shape;918;p9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19" name="Google Shape;919;p9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9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6" name="Google Shape;9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"/>
            <a:ext cx="9144003" cy="4915794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9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9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29" name="Google Shape;929;p9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30" name="Google Shape;930;p9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9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7" name="Google Shape;93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9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9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40" name="Google Shape;940;p9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41" name="Google Shape;941;p9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9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8" name="Google Shape;94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713"/>
            <a:ext cx="9144003" cy="488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9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51" name="Google Shape;951;p9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52" name="Google Shape;952;p9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9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9" name="Google Shape;95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205"/>
            <a:ext cx="9144003" cy="5005091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9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9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62" name="Google Shape;962;p9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63" name="Google Shape;963;p9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9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0" name="Google Shape;97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16" y="0"/>
            <a:ext cx="87345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9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9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73" name="Google Shape;973;p9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74" name="Google Shape;974;p9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9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1" name="Google Shape;98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9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9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84" name="Google Shape;984;p9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85" name="Google Shape;985;p9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9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2" name="Google Shape;99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16"/>
            <a:ext cx="9144003" cy="5058669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9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9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95" name="Google Shape;995;p9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96" name="Google Shape;996;p9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7" name="Google Shape;6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5"/>
            <a:ext cx="9144003" cy="5116712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6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10" name="Google Shape;610;p6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11" name="Google Shape;611;p6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10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3" name="Google Shape;100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0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10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06" name="Google Shape;1006;p10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07" name="Google Shape;1007;p10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0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4" name="Google Shape;101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0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0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17" name="Google Shape;1017;p10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18" name="Google Shape;1018;p10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10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5" name="Google Shape;102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0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10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28" name="Google Shape;1028;p10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29" name="Google Shape;1029;p10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10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6" name="Google Shape;103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0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10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39" name="Google Shape;1039;p10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40" name="Google Shape;1040;p10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0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7" name="Google Shape;10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0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10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50" name="Google Shape;1050;p10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51" name="Google Shape;1051;p10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0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10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8" name="Google Shape;105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0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10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61" name="Google Shape;1061;p10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62" name="Google Shape;1062;p10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10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9" name="Google Shape;106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178"/>
            <a:ext cx="9144003" cy="4871146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0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10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72" name="Google Shape;1072;p10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73" name="Google Shape;1073;p10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10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0" name="Google Shape;108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7"/>
            <a:ext cx="9144003" cy="4947048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0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10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83" name="Google Shape;1083;p10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84" name="Google Shape;1084;p10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10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1" name="Google Shape;109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0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10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94" name="Google Shape;1094;p10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95" name="Google Shape;1095;p10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FPs - Run 3</a:t>
            </a:r>
            <a:endParaRPr/>
          </a:p>
        </p:txBody>
      </p:sp>
      <p:sp>
        <p:nvSpPr>
          <p:cNvPr id="1558" name="Google Shape;1558;p1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8" name="Google Shape;61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6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21" name="Google Shape;621;p6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22" name="Google Shape;622;p6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1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1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5" name="Google Shape;1565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70"/>
            <a:ext cx="9144003" cy="4830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p152"/>
          <p:cNvSpPr/>
          <p:nvPr/>
        </p:nvSpPr>
        <p:spPr>
          <a:xfrm>
            <a:off x="4917050" y="2450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152"/>
          <p:cNvSpPr/>
          <p:nvPr/>
        </p:nvSpPr>
        <p:spPr>
          <a:xfrm>
            <a:off x="0" y="1955850"/>
            <a:ext cx="927000" cy="1350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68" name="Google Shape;1568;p152"/>
          <p:cNvSpPr/>
          <p:nvPr/>
        </p:nvSpPr>
        <p:spPr>
          <a:xfrm>
            <a:off x="0" y="3257300"/>
            <a:ext cx="927000" cy="1350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69" name="Google Shape;1569;p152"/>
          <p:cNvSpPr/>
          <p:nvPr/>
        </p:nvSpPr>
        <p:spPr>
          <a:xfrm>
            <a:off x="0" y="605550"/>
            <a:ext cx="927000" cy="1350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1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6" name="Google Shape;1576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135"/>
            <a:ext cx="9144003" cy="4987232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p153"/>
          <p:cNvSpPr/>
          <p:nvPr/>
        </p:nvSpPr>
        <p:spPr>
          <a:xfrm>
            <a:off x="4917050" y="1449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153"/>
          <p:cNvSpPr/>
          <p:nvPr/>
        </p:nvSpPr>
        <p:spPr>
          <a:xfrm>
            <a:off x="0" y="1886425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79" name="Google Shape;1579;p153"/>
          <p:cNvSpPr/>
          <p:nvPr/>
        </p:nvSpPr>
        <p:spPr>
          <a:xfrm>
            <a:off x="0" y="3350800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80" name="Google Shape;1580;p153"/>
          <p:cNvSpPr/>
          <p:nvPr/>
        </p:nvSpPr>
        <p:spPr>
          <a:xfrm>
            <a:off x="0" y="567625"/>
            <a:ext cx="927000" cy="1318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1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7" name="Google Shape;1587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154"/>
          <p:cNvSpPr/>
          <p:nvPr/>
        </p:nvSpPr>
        <p:spPr>
          <a:xfrm>
            <a:off x="4917050" y="1449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154"/>
          <p:cNvSpPr/>
          <p:nvPr/>
        </p:nvSpPr>
        <p:spPr>
          <a:xfrm>
            <a:off x="0" y="1886425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90" name="Google Shape;1590;p154"/>
          <p:cNvSpPr/>
          <p:nvPr/>
        </p:nvSpPr>
        <p:spPr>
          <a:xfrm>
            <a:off x="0" y="3350800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91" name="Google Shape;1591;p154"/>
          <p:cNvSpPr/>
          <p:nvPr/>
        </p:nvSpPr>
        <p:spPr>
          <a:xfrm>
            <a:off x="0" y="567625"/>
            <a:ext cx="927000" cy="1318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1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8" name="Google Shape;1598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p155"/>
          <p:cNvSpPr/>
          <p:nvPr/>
        </p:nvSpPr>
        <p:spPr>
          <a:xfrm>
            <a:off x="4917050" y="1449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155"/>
          <p:cNvSpPr/>
          <p:nvPr/>
        </p:nvSpPr>
        <p:spPr>
          <a:xfrm>
            <a:off x="0" y="1886425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01" name="Google Shape;1601;p155"/>
          <p:cNvSpPr/>
          <p:nvPr/>
        </p:nvSpPr>
        <p:spPr>
          <a:xfrm>
            <a:off x="0" y="3350800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02" name="Google Shape;1602;p155"/>
          <p:cNvSpPr/>
          <p:nvPr/>
        </p:nvSpPr>
        <p:spPr>
          <a:xfrm>
            <a:off x="0" y="567625"/>
            <a:ext cx="927000" cy="1318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1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9" name="Google Shape;1609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32" y="0"/>
            <a:ext cx="72199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156"/>
          <p:cNvSpPr/>
          <p:nvPr/>
        </p:nvSpPr>
        <p:spPr>
          <a:xfrm>
            <a:off x="4832350" y="1725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156"/>
          <p:cNvSpPr/>
          <p:nvPr/>
        </p:nvSpPr>
        <p:spPr>
          <a:xfrm>
            <a:off x="777675" y="1906362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12" name="Google Shape;1612;p156"/>
          <p:cNvSpPr/>
          <p:nvPr/>
        </p:nvSpPr>
        <p:spPr>
          <a:xfrm>
            <a:off x="777675" y="3474000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13" name="Google Shape;1613;p156"/>
          <p:cNvSpPr/>
          <p:nvPr/>
        </p:nvSpPr>
        <p:spPr>
          <a:xfrm>
            <a:off x="777675" y="390525"/>
            <a:ext cx="927000" cy="1457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1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0" name="Google Shape;1620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32" y="0"/>
            <a:ext cx="72199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57"/>
          <p:cNvSpPr/>
          <p:nvPr/>
        </p:nvSpPr>
        <p:spPr>
          <a:xfrm>
            <a:off x="4832350" y="1725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157"/>
          <p:cNvSpPr/>
          <p:nvPr/>
        </p:nvSpPr>
        <p:spPr>
          <a:xfrm>
            <a:off x="777675" y="1906362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23" name="Google Shape;1623;p157"/>
          <p:cNvSpPr/>
          <p:nvPr/>
        </p:nvSpPr>
        <p:spPr>
          <a:xfrm>
            <a:off x="777675" y="3474000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24" name="Google Shape;1624;p157"/>
          <p:cNvSpPr/>
          <p:nvPr/>
        </p:nvSpPr>
        <p:spPr>
          <a:xfrm>
            <a:off x="777675" y="390525"/>
            <a:ext cx="927000" cy="1457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1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1" name="Google Shape;1631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32" y="0"/>
            <a:ext cx="72199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158"/>
          <p:cNvSpPr/>
          <p:nvPr/>
        </p:nvSpPr>
        <p:spPr>
          <a:xfrm>
            <a:off x="4832350" y="1725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158"/>
          <p:cNvSpPr/>
          <p:nvPr/>
        </p:nvSpPr>
        <p:spPr>
          <a:xfrm>
            <a:off x="777675" y="1906362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34" name="Google Shape;1634;p158"/>
          <p:cNvSpPr/>
          <p:nvPr/>
        </p:nvSpPr>
        <p:spPr>
          <a:xfrm>
            <a:off x="777675" y="3474000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35" name="Google Shape;1635;p158"/>
          <p:cNvSpPr/>
          <p:nvPr/>
        </p:nvSpPr>
        <p:spPr>
          <a:xfrm>
            <a:off x="777675" y="390525"/>
            <a:ext cx="927000" cy="1457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5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1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2" name="Google Shape;1642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32" y="0"/>
            <a:ext cx="72199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159"/>
          <p:cNvSpPr/>
          <p:nvPr/>
        </p:nvSpPr>
        <p:spPr>
          <a:xfrm>
            <a:off x="4832350" y="1725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159"/>
          <p:cNvSpPr/>
          <p:nvPr/>
        </p:nvSpPr>
        <p:spPr>
          <a:xfrm>
            <a:off x="777675" y="1906362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45" name="Google Shape;1645;p159"/>
          <p:cNvSpPr/>
          <p:nvPr/>
        </p:nvSpPr>
        <p:spPr>
          <a:xfrm>
            <a:off x="777675" y="3474000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46" name="Google Shape;1646;p159"/>
          <p:cNvSpPr/>
          <p:nvPr/>
        </p:nvSpPr>
        <p:spPr>
          <a:xfrm>
            <a:off x="777675" y="390525"/>
            <a:ext cx="927000" cy="1457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1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3" name="Google Shape;165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32" y="0"/>
            <a:ext cx="72199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160"/>
          <p:cNvSpPr/>
          <p:nvPr/>
        </p:nvSpPr>
        <p:spPr>
          <a:xfrm>
            <a:off x="4832350" y="1725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160"/>
          <p:cNvSpPr/>
          <p:nvPr/>
        </p:nvSpPr>
        <p:spPr>
          <a:xfrm>
            <a:off x="777675" y="1906362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56" name="Google Shape;1656;p160"/>
          <p:cNvSpPr/>
          <p:nvPr/>
        </p:nvSpPr>
        <p:spPr>
          <a:xfrm>
            <a:off x="777675" y="3474000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57" name="Google Shape;1657;p160"/>
          <p:cNvSpPr/>
          <p:nvPr/>
        </p:nvSpPr>
        <p:spPr>
          <a:xfrm>
            <a:off x="777675" y="390525"/>
            <a:ext cx="927000" cy="1457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1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4" name="Google Shape;1664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p161"/>
          <p:cNvSpPr/>
          <p:nvPr/>
        </p:nvSpPr>
        <p:spPr>
          <a:xfrm>
            <a:off x="4924750" y="172500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161"/>
          <p:cNvSpPr/>
          <p:nvPr/>
        </p:nvSpPr>
        <p:spPr>
          <a:xfrm>
            <a:off x="0" y="1906362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67" name="Google Shape;1667;p161"/>
          <p:cNvSpPr/>
          <p:nvPr/>
        </p:nvSpPr>
        <p:spPr>
          <a:xfrm>
            <a:off x="0" y="3292350"/>
            <a:ext cx="927000" cy="1386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68" name="Google Shape;1668;p161"/>
          <p:cNvSpPr/>
          <p:nvPr/>
        </p:nvSpPr>
        <p:spPr>
          <a:xfrm>
            <a:off x="0" y="521425"/>
            <a:ext cx="927000" cy="1457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9" name="Google Shape;6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6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32" name="Google Shape;632;p6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33" name="Google Shape;633;p6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0" name="Google Shape;64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02" y="0"/>
            <a:ext cx="89345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43" name="Google Shape;643;p6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44" name="Google Shape;644;p6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1" name="Google Shape;65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0" y="0"/>
            <a:ext cx="898796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6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54" name="Google Shape;654;p6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55" name="Google Shape;655;p6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2" name="Google Shape;6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5" y="0"/>
            <a:ext cx="90342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6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65" name="Google Shape;665;p6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66" name="Google Shape;666;p6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</Words>
  <Application>Microsoft Macintosh PowerPoint</Application>
  <PresentationFormat>On-screen Show (16:9)</PresentationFormat>
  <Paragraphs>173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1" baseType="lpstr">
      <vt:lpstr>Arial</vt:lpstr>
      <vt:lpstr>Simple Light</vt:lpstr>
      <vt:lpstr>100X DNMs - Run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100X FPs - Run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Susanne Pfeifer</cp:lastModifiedBy>
  <cp:revision>1</cp:revision>
  <dcterms:modified xsi:type="dcterms:W3CDTF">2024-12-30T20:42:35Z</dcterms:modified>
</cp:coreProperties>
</file>